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86BEAF-FD24-4827-AD37-6785EBC9C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D4DD4CF-9732-4771-98FE-77886DC91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0917E639-5738-4605-929E-122219831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24D95B-EE18-3AC1-C179-D60859E752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3" y="640831"/>
            <a:ext cx="3352128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/>
              <a:t>Nutrition diet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81F34-55D6-E7D1-6609-CDEE77453CCA}"/>
              </a:ext>
            </a:extLst>
          </p:cNvPr>
          <p:cNvSpPr txBox="1"/>
          <p:nvPr/>
        </p:nvSpPr>
        <p:spPr>
          <a:xfrm>
            <a:off x="643463" y="2367092"/>
            <a:ext cx="3352128" cy="3881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nutrition diet first started with the button which is like user and admin which is in the login-page component.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two button are there which is sign in and signup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Signup we can register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861A9C-C970-4FFE-B67C-222B6F573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1525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FE1477-5DA8-9FDC-21F0-E7453703C4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72" r="312" b="1"/>
          <a:stretch/>
        </p:blipFill>
        <p:spPr>
          <a:xfrm>
            <a:off x="4712842" y="568960"/>
            <a:ext cx="7479157" cy="55575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FDF82E-EBD8-4EC5-AD10-CD9E70EE8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50"/>
          <a:stretch/>
        </p:blipFill>
        <p:spPr>
          <a:xfrm>
            <a:off x="4651242" y="0"/>
            <a:ext cx="7540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640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2">
            <a:extLst>
              <a:ext uri="{FF2B5EF4-FFF2-40B4-BE49-F238E27FC236}">
                <a16:creationId xmlns:a16="http://schemas.microsoft.com/office/drawing/2014/main" id="{ED331677-26DE-4EC1-9413-2FBC100AD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64">
            <a:extLst>
              <a:ext uri="{FF2B5EF4-FFF2-40B4-BE49-F238E27FC236}">
                <a16:creationId xmlns:a16="http://schemas.microsoft.com/office/drawing/2014/main" id="{10CC3C8B-9B38-40BE-833A-3D26F28AF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83" name="Rectangle 66">
            <a:extLst>
              <a:ext uri="{FF2B5EF4-FFF2-40B4-BE49-F238E27FC236}">
                <a16:creationId xmlns:a16="http://schemas.microsoft.com/office/drawing/2014/main" id="{04F70D7F-3C45-403A-8C47-37564F9D5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2">
            <a:extLst>
              <a:ext uri="{FF2B5EF4-FFF2-40B4-BE49-F238E27FC236}">
                <a16:creationId xmlns:a16="http://schemas.microsoft.com/office/drawing/2014/main" id="{932EC2A1-8294-42F9-A793-42721FAEC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Rectangle 70">
            <a:extLst>
              <a:ext uri="{FF2B5EF4-FFF2-40B4-BE49-F238E27FC236}">
                <a16:creationId xmlns:a16="http://schemas.microsoft.com/office/drawing/2014/main" id="{7F570DF7-2B79-412F-8A71-E1567F478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45119" y="-2"/>
            <a:ext cx="4846881" cy="68580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Connector 72">
            <a:extLst>
              <a:ext uri="{FF2B5EF4-FFF2-40B4-BE49-F238E27FC236}">
                <a16:creationId xmlns:a16="http://schemas.microsoft.com/office/drawing/2014/main" id="{71BC4EFF-7422-48FC-8745-37C9353E2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47943" y="2285999"/>
            <a:ext cx="4818888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74">
            <a:extLst>
              <a:ext uri="{FF2B5EF4-FFF2-40B4-BE49-F238E27FC236}">
                <a16:creationId xmlns:a16="http://schemas.microsoft.com/office/drawing/2014/main" id="{FCC4FBBF-2941-4738-8128-EF72607E9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45119" y="4580896"/>
            <a:ext cx="4818888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76">
            <a:extLst>
              <a:ext uri="{FF2B5EF4-FFF2-40B4-BE49-F238E27FC236}">
                <a16:creationId xmlns:a16="http://schemas.microsoft.com/office/drawing/2014/main" id="{5C26C8BD-5E6D-42C3-9B71-919A5266F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759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9DF145-D918-9758-C7EA-5F42DB5CB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6363" y="308345"/>
            <a:ext cx="3486144" cy="1655919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FB1F52-15EE-4EDA-5161-88D48BD40C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6363" y="2594344"/>
            <a:ext cx="3486144" cy="16559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8508FB0-B813-61DA-B7BF-D423ACC5A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6849" y="4893692"/>
            <a:ext cx="3905173" cy="1630409"/>
          </a:xfrm>
          <a:prstGeom prst="rect">
            <a:avLst/>
          </a:prstGeom>
        </p:spPr>
      </p:pic>
      <p:pic>
        <p:nvPicPr>
          <p:cNvPr id="89" name="Picture 78">
            <a:extLst>
              <a:ext uri="{FF2B5EF4-FFF2-40B4-BE49-F238E27FC236}">
                <a16:creationId xmlns:a16="http://schemas.microsoft.com/office/drawing/2014/main" id="{FDC2BE61-91B3-47C9-97F7-721FCFA88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D78593-5595-542E-6709-58FF74849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76" y="640831"/>
            <a:ext cx="5811365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cap="all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User page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2E2BF3-AB9A-3E7F-15E5-D9E1F59D6560}"/>
              </a:ext>
            </a:extLst>
          </p:cNvPr>
          <p:cNvSpPr txBox="1"/>
          <p:nvPr/>
        </p:nvSpPr>
        <p:spPr>
          <a:xfrm>
            <a:off x="913774" y="2367092"/>
            <a:ext cx="5811367" cy="3881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user page they are home, </a:t>
            </a:r>
            <a:r>
              <a:rPr lang="en-US" cap="all" dirty="0" err="1"/>
              <a:t>diet,suggestions,plan,forum</a:t>
            </a:r>
            <a:r>
              <a:rPr lang="en-US" cap="all" dirty="0"/>
              <a:t> and at last logout the home page is like this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product for each items details are there.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We can search and we can filter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And in this I have added translate language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I click any of the product it will display like this in the late page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661783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D2CA358-2EA6-49C2-AAEF-0C79C1F76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>
            <a:extLst>
              <a:ext uri="{FF2B5EF4-FFF2-40B4-BE49-F238E27FC236}">
                <a16:creationId xmlns:a16="http://schemas.microsoft.com/office/drawing/2014/main" id="{AAD74829-8970-4A28-B5F6-387E0E313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BD8DF1-E673-6463-14EA-CD612E86E571}"/>
              </a:ext>
            </a:extLst>
          </p:cNvPr>
          <p:cNvSpPr txBox="1"/>
          <p:nvPr/>
        </p:nvSpPr>
        <p:spPr>
          <a:xfrm>
            <a:off x="1054065" y="2367092"/>
            <a:ext cx="5855415" cy="3847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Here it display the different diets plans 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u click the any diet plan it shows the details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I click the any of the diet plan it will display the details like this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003DB9-95DC-2934-51F7-422FAFCC0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7441" y="3666520"/>
            <a:ext cx="4044538" cy="2649616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214B9-AD7E-6075-D131-A3743C79D7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7440" y="1203502"/>
            <a:ext cx="4044539" cy="1921156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976ACB9-C2D4-45C2-924A-2CF7CFF5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B13E5C-6CC8-0413-5912-136E29304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4064" y="618517"/>
            <a:ext cx="5855416" cy="1596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diet</a:t>
            </a:r>
          </a:p>
        </p:txBody>
      </p:sp>
    </p:spTree>
    <p:extLst>
      <p:ext uri="{BB962C8B-B14F-4D97-AF65-F5344CB8AC3E}">
        <p14:creationId xmlns:p14="http://schemas.microsoft.com/office/powerpoint/2010/main" val="3143398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5D2CA358-2EA6-49C2-AAEF-0C79C1F76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AAD74829-8970-4A28-B5F6-387E0E313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97637B-E3A5-3DB3-AC2D-1BACAF3D45B1}"/>
              </a:ext>
            </a:extLst>
          </p:cNvPr>
          <p:cNvSpPr txBox="1"/>
          <p:nvPr/>
        </p:nvSpPr>
        <p:spPr>
          <a:xfrm>
            <a:off x="1054065" y="2367092"/>
            <a:ext cx="5855415" cy="3847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suggestion page if a user given question the admin will give the responses and we can see the comments 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u click the any of the question will display the comments inside the question</a:t>
            </a:r>
          </a:p>
          <a:p>
            <a:pPr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</a:pPr>
            <a:endParaRPr lang="en-US" cap="al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CF2AA4-840A-9BC7-389F-6C7FD072E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030" y="1083862"/>
            <a:ext cx="4621504" cy="25330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8C925C-1582-B612-048A-79A185802F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7031" y="4052845"/>
            <a:ext cx="4621503" cy="216169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D976ACB9-C2D4-45C2-924A-2CF7CFF5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40F161-1D5C-6BA0-39F1-3C10DB73D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4064" y="618517"/>
            <a:ext cx="5855416" cy="1596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suggestions</a:t>
            </a:r>
          </a:p>
        </p:txBody>
      </p:sp>
    </p:spTree>
    <p:extLst>
      <p:ext uri="{BB962C8B-B14F-4D97-AF65-F5344CB8AC3E}">
        <p14:creationId xmlns:p14="http://schemas.microsoft.com/office/powerpoint/2010/main" val="3780328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>
            <a:extLst>
              <a:ext uri="{FF2B5EF4-FFF2-40B4-BE49-F238E27FC236}">
                <a16:creationId xmlns:a16="http://schemas.microsoft.com/office/drawing/2014/main" id="{25496B42-CC46-4183-B481-887CD3E8C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4">
            <a:extLst>
              <a:ext uri="{FF2B5EF4-FFF2-40B4-BE49-F238E27FC236}">
                <a16:creationId xmlns:a16="http://schemas.microsoft.com/office/drawing/2014/main" id="{765E2D7E-B7BD-404F-9F71-D6620D37B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43" name="Rectangle 36">
            <a:extLst>
              <a:ext uri="{FF2B5EF4-FFF2-40B4-BE49-F238E27FC236}">
                <a16:creationId xmlns:a16="http://schemas.microsoft.com/office/drawing/2014/main" id="{48FE65CB-EFD8-497D-A30A-093E20EAC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253F44-C0B7-9FC9-A55A-923687138A38}"/>
              </a:ext>
            </a:extLst>
          </p:cNvPr>
          <p:cNvSpPr txBox="1"/>
          <p:nvPr/>
        </p:nvSpPr>
        <p:spPr>
          <a:xfrm>
            <a:off x="913774" y="2367092"/>
            <a:ext cx="3740509" cy="3881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plan we can create the plan and we can add the quantity at last if I click the button it will calculations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And also we can move the items to list of items and also the create your plan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60C156-B280-32EB-A851-B969B6228E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643" y="1930427"/>
            <a:ext cx="6299887" cy="2882197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44" name="Picture 38">
            <a:extLst>
              <a:ext uri="{FF2B5EF4-FFF2-40B4-BE49-F238E27FC236}">
                <a16:creationId xmlns:a16="http://schemas.microsoft.com/office/drawing/2014/main" id="{00E374F5-52B2-4260-8B1C-54237931F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1C6A5C-A145-8A99-E0D8-529944077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74" y="640831"/>
            <a:ext cx="3740515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/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4192158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D2CA358-2EA6-49C2-AAEF-0C79C1F76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AAD74829-8970-4A28-B5F6-387E0E313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8EB837-463E-8651-0F2C-4B5B9ADBB1FD}"/>
              </a:ext>
            </a:extLst>
          </p:cNvPr>
          <p:cNvSpPr txBox="1"/>
          <p:nvPr/>
        </p:nvSpPr>
        <p:spPr>
          <a:xfrm>
            <a:off x="1054065" y="2367092"/>
            <a:ext cx="5855415" cy="3847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this forum both admin and user can access questions and comments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want the user can post they queries and the admin can respond the query are the user can answer the question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type box I added validation 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4F2AFA-8783-8325-054C-64A438967E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3997" y="1141840"/>
            <a:ext cx="4044539" cy="2119520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247F2C-4036-8D08-1A24-134D246731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3997" y="3429001"/>
            <a:ext cx="4044539" cy="223660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976ACB9-C2D4-45C2-924A-2CF7CFF5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CEA8A6-27B1-27B1-1EAD-B9927D226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4064" y="618517"/>
            <a:ext cx="5855416" cy="1596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forum</a:t>
            </a:r>
          </a:p>
        </p:txBody>
      </p:sp>
    </p:spTree>
    <p:extLst>
      <p:ext uri="{BB962C8B-B14F-4D97-AF65-F5344CB8AC3E}">
        <p14:creationId xmlns:p14="http://schemas.microsoft.com/office/powerpoint/2010/main" val="2258631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1C5F934-4BC1-43BC-8C11-D7FF80425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7949F07E-43A8-4AE5-8071-17DADB607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14">
            <a:extLst>
              <a:ext uri="{FF2B5EF4-FFF2-40B4-BE49-F238E27FC236}">
                <a16:creationId xmlns:a16="http://schemas.microsoft.com/office/drawing/2014/main" id="{59C354C0-0CDD-46A0-8C70-01B09B611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8579" y="618517"/>
            <a:ext cx="3427091" cy="5596019"/>
          </a:xfrm>
          <a:prstGeom prst="roundRect">
            <a:avLst>
              <a:gd name="adj" fmla="val 4838"/>
            </a:avLst>
          </a:prstGeom>
          <a:solidFill>
            <a:srgbClr val="FFFFFF"/>
          </a:solidFill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8604BD-EA3C-9767-F041-4FCAE42CCE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439" y="1348436"/>
            <a:ext cx="3102501" cy="1419393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436B46-3577-7ADE-E517-38872C55BC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464" y="3498823"/>
            <a:ext cx="2440451" cy="2575674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B8235C7-5B79-431E-A6E2-DA88CDDFD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4CBA65-2CC0-6A62-73E5-2A363095A7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76" y="640831"/>
            <a:ext cx="6564205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Admin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1441A-3EDF-0F41-D56F-EB0532BE81E5}"/>
              </a:ext>
            </a:extLst>
          </p:cNvPr>
          <p:cNvSpPr txBox="1"/>
          <p:nvPr/>
        </p:nvSpPr>
        <p:spPr>
          <a:xfrm>
            <a:off x="913774" y="2367092"/>
            <a:ext cx="6564207" cy="3881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/>
              <a:t>In the admin page the admin can add the product and responses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/>
              <a:t>In the page the filter pipe is there and if I click the add product it open the new page , in that we can add the product and the give the proteins etc..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/>
          </a:p>
        </p:txBody>
      </p:sp>
    </p:spTree>
    <p:extLst>
      <p:ext uri="{BB962C8B-B14F-4D97-AF65-F5344CB8AC3E}">
        <p14:creationId xmlns:p14="http://schemas.microsoft.com/office/powerpoint/2010/main" val="1764998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D2CA358-2EA6-49C2-AAEF-0C79C1F76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AAD74829-8970-4A28-B5F6-387E0E313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01F3B9-F5AB-7DBC-BE57-3494AC32EBF7}"/>
              </a:ext>
            </a:extLst>
          </p:cNvPr>
          <p:cNvSpPr txBox="1"/>
          <p:nvPr/>
        </p:nvSpPr>
        <p:spPr>
          <a:xfrm>
            <a:off x="1054065" y="2367092"/>
            <a:ext cx="5855415" cy="3847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add responses page the admin can add the responses which is given by the user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I can any of the question it will ask the comments for the question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comments section the multiple comments are display the admin can add the responses for each question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E21B12-2A11-6851-2CDA-A12C7CE56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89" y="618518"/>
            <a:ext cx="3939949" cy="2649616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3AA153-8487-C8D3-4553-20056F7AA7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3997" y="4057901"/>
            <a:ext cx="4044539" cy="168859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976ACB9-C2D4-45C2-924A-2CF7CFF5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3C3E03-68D7-FE22-76EB-0CEDE8363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4064" y="618517"/>
            <a:ext cx="5855416" cy="1596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Add Responses</a:t>
            </a:r>
          </a:p>
        </p:txBody>
      </p:sp>
    </p:spTree>
    <p:extLst>
      <p:ext uri="{BB962C8B-B14F-4D97-AF65-F5344CB8AC3E}">
        <p14:creationId xmlns:p14="http://schemas.microsoft.com/office/powerpoint/2010/main" val="2755128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1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0" name="Rectangle 13">
            <a:extLst>
              <a:ext uri="{FF2B5EF4-FFF2-40B4-BE49-F238E27FC236}">
                <a16:creationId xmlns:a16="http://schemas.microsoft.com/office/drawing/2014/main" id="{40C1BC1E-153D-4DA3-87A4-314B61BC4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FB5A56C3-A6D4-4D92-8AE6-10218C076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38B760-869D-F421-7EDC-DC7114A4EA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7" y="1572853"/>
            <a:ext cx="10905066" cy="44438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A89BAC-B8B3-DCA7-6BB6-D9D12B8849E5}"/>
              </a:ext>
            </a:extLst>
          </p:cNvPr>
          <p:cNvSpPr txBox="1"/>
          <p:nvPr/>
        </p:nvSpPr>
        <p:spPr>
          <a:xfrm>
            <a:off x="1463040" y="955040"/>
            <a:ext cx="2722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/>
              <a:t>Flow Chart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71764012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0</TotalTime>
  <Words>366</Words>
  <Application>Microsoft Office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Times New Roman</vt:lpstr>
      <vt:lpstr>Tw Cen MT</vt:lpstr>
      <vt:lpstr>Droplet</vt:lpstr>
      <vt:lpstr>Nutrition diet</vt:lpstr>
      <vt:lpstr>User page</vt:lpstr>
      <vt:lpstr>diet</vt:lpstr>
      <vt:lpstr>suggestions</vt:lpstr>
      <vt:lpstr>plan</vt:lpstr>
      <vt:lpstr>forum</vt:lpstr>
      <vt:lpstr>Admin </vt:lpstr>
      <vt:lpstr>Add Responses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Nutrition diet</dc:title>
  <dc:creator>S Dilli</dc:creator>
  <cp:lastModifiedBy>S Dilli</cp:lastModifiedBy>
  <cp:revision>1</cp:revision>
  <dcterms:created xsi:type="dcterms:W3CDTF">2023-05-09T04:36:03Z</dcterms:created>
  <dcterms:modified xsi:type="dcterms:W3CDTF">2023-05-09T17:35:59Z</dcterms:modified>
</cp:coreProperties>
</file>

<file path=docProps/thumbnail.jpeg>
</file>